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1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3" r:id="rId3"/>
    <p:sldId id="260" r:id="rId4"/>
    <p:sldId id="258" r:id="rId5"/>
    <p:sldId id="262" r:id="rId6"/>
    <p:sldId id="257" r:id="rId7"/>
    <p:sldId id="261" r:id="rId8"/>
    <p:sldId id="263" r:id="rId9"/>
    <p:sldId id="266" r:id="rId10"/>
    <p:sldId id="270" r:id="rId11"/>
    <p:sldId id="271" r:id="rId12"/>
    <p:sldId id="269" r:id="rId13"/>
    <p:sldId id="265" r:id="rId14"/>
    <p:sldId id="264" r:id="rId15"/>
    <p:sldId id="267" r:id="rId16"/>
    <p:sldId id="272" r:id="rId17"/>
    <p:sldId id="274" r:id="rId18"/>
    <p:sldId id="268" r:id="rId19"/>
    <p:sldId id="275" r:id="rId20"/>
    <p:sldId id="277" r:id="rId21"/>
    <p:sldId id="276" r:id="rId22"/>
    <p:sldId id="278" r:id="rId23"/>
    <p:sldId id="279" r:id="rId24"/>
    <p:sldId id="280" r:id="rId2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4D9"/>
    <a:srgbClr val="FF0066"/>
    <a:srgbClr val="00FF00"/>
    <a:srgbClr val="009900"/>
    <a:srgbClr val="FC68EA"/>
    <a:srgbClr val="5F2987"/>
    <a:srgbClr val="F07510"/>
    <a:srgbClr val="A50392"/>
    <a:srgbClr val="DB1385"/>
    <a:srgbClr val="663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2" autoAdjust="0"/>
  </p:normalViewPr>
  <p:slideViewPr>
    <p:cSldViewPr>
      <p:cViewPr varScale="1">
        <p:scale>
          <a:sx n="70" d="100"/>
          <a:sy n="70" d="100"/>
        </p:scale>
        <p:origin x="-8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D113B35-B382-4B07-89B7-A671FB286489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C541E6-E47C-430B-8B05-14FBEEB1B06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6.jpeg"/><Relationship Id="rId18" Type="http://schemas.openxmlformats.org/officeDocument/2006/relationships/image" Target="../media/image151.jpeg"/><Relationship Id="rId3" Type="http://schemas.openxmlformats.org/officeDocument/2006/relationships/image" Target="../media/image136.jpeg"/><Relationship Id="rId21" Type="http://schemas.openxmlformats.org/officeDocument/2006/relationships/image" Target="../media/image154.jpe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17" Type="http://schemas.openxmlformats.org/officeDocument/2006/relationships/image" Target="../media/image150.jpeg"/><Relationship Id="rId2" Type="http://schemas.openxmlformats.org/officeDocument/2006/relationships/image" Target="../media/image135.jpg"/><Relationship Id="rId16" Type="http://schemas.openxmlformats.org/officeDocument/2006/relationships/image" Target="../media/image149.jpeg"/><Relationship Id="rId20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5" Type="http://schemas.openxmlformats.org/officeDocument/2006/relationships/image" Target="../media/image148.jpeg"/><Relationship Id="rId23" Type="http://schemas.openxmlformats.org/officeDocument/2006/relationships/image" Target="../media/image156.jpeg"/><Relationship Id="rId10" Type="http://schemas.openxmlformats.org/officeDocument/2006/relationships/image" Target="../media/image143.jpeg"/><Relationship Id="rId19" Type="http://schemas.openxmlformats.org/officeDocument/2006/relationships/image" Target="../media/image152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Relationship Id="rId14" Type="http://schemas.openxmlformats.org/officeDocument/2006/relationships/image" Target="../media/image147.jpeg"/><Relationship Id="rId22" Type="http://schemas.openxmlformats.org/officeDocument/2006/relationships/image" Target="../media/image15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20952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Творческая образовательная среда обучающихся в объединении художественно эстетической направленности </a:t>
            </a:r>
            <a:r>
              <a:rPr lang="ru-RU" sz="4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«Капелька» </a:t>
            </a:r>
            <a:r>
              <a:rPr lang="ru-RU" sz="4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как средство  развития одаренности.</a:t>
            </a:r>
            <a:endParaRPr lang="ru-RU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725144"/>
            <a:ext cx="7854696" cy="194421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                                      Педагог дополнительного образования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                                   МБОУ ДОД «Детско – юношеского центра»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                                            с. Чугуевка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                              Корчагина Алёна Владимировна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Пользователь\Desktop\алена\дети\kaplya_220_auto_5_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2635"/>
            <a:ext cx="2304256" cy="30670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487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спех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35" y="4793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3175">
            <a:off x="4829843" y="285373"/>
            <a:ext cx="4283968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450">
            <a:off x="4937855" y="3573016"/>
            <a:ext cx="4067944" cy="3050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936">
            <a:off x="-205926" y="226848"/>
            <a:ext cx="4682088" cy="3511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312">
            <a:off x="39660" y="4040105"/>
            <a:ext cx="3995936" cy="29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5843" y="2309394"/>
            <a:ext cx="3340265" cy="25051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831">
            <a:off x="3005646" y="3701870"/>
            <a:ext cx="2700657" cy="27006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ezhnorozovie_gerberi_1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178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7">
            <a:off x="-139854" y="-202177"/>
            <a:ext cx="4536504" cy="3402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494">
            <a:off x="4427590" y="-467475"/>
            <a:ext cx="4896544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723">
            <a:off x="332867" y="3449464"/>
            <a:ext cx="4392488" cy="3294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5575">
            <a:off x="5075363" y="3324638"/>
            <a:ext cx="4725357" cy="35440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0815186">
            <a:off x="4122625" y="-161733"/>
            <a:ext cx="21003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rgbClr val="663824"/>
                  </a:solidFill>
                  <a:prstDash val="solid"/>
                </a:ln>
                <a:solidFill>
                  <a:srgbClr val="F0751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9 мая</a:t>
            </a:r>
            <a:endParaRPr lang="ru-RU" sz="5400" b="1" cap="none" spc="0" dirty="0">
              <a:ln w="31550" cmpd="sng">
                <a:solidFill>
                  <a:srgbClr val="663824"/>
                </a:solidFill>
                <a:prstDash val="solid"/>
              </a:ln>
              <a:solidFill>
                <a:srgbClr val="F0751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2967335"/>
            <a:ext cx="4491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помним!</a:t>
            </a:r>
            <a:endParaRPr lang="ru-RU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44173"/>
            <a:ext cx="2489239" cy="19010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ywalls.com-67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3982">
            <a:off x="-614350" y="161288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804">
            <a:off x="4285537" y="328589"/>
            <a:ext cx="4645871" cy="34844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92888" y="-15190"/>
            <a:ext cx="54974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 </a:t>
            </a:r>
            <a:r>
              <a:rPr lang="ru-RU" sz="4000" b="1" spc="300" dirty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r>
              <a:rPr lang="ru-RU" sz="4000" b="1" spc="300" dirty="0" smtClean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нем рождения !</a:t>
            </a:r>
            <a:endParaRPr lang="ru-RU" sz="4000" b="1" spc="300" dirty="0">
              <a:ln w="1143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534">
            <a:off x="547878" y="2915609"/>
            <a:ext cx="3622923" cy="3893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119">
            <a:off x="4547305" y="3373744"/>
            <a:ext cx="4397489" cy="3298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007751">
            <a:off x="2373265" y="1884567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К</a:t>
            </a:r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ирилл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425924">
            <a:off x="4763641" y="1006191"/>
            <a:ext cx="939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DB1385"/>
                </a:solidFill>
              </a:rPr>
              <a:t>Катя</a:t>
            </a:r>
            <a:endParaRPr lang="ru-RU" sz="2800" dirty="0">
              <a:solidFill>
                <a:srgbClr val="DB138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751616">
            <a:off x="2989322" y="3297829"/>
            <a:ext cx="839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5F2987"/>
                </a:solidFill>
              </a:rPr>
              <a:t>Ира</a:t>
            </a:r>
            <a:endParaRPr lang="ru-RU" sz="2800" dirty="0">
              <a:solidFill>
                <a:srgbClr val="5F298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630221">
            <a:off x="4817678" y="3956941"/>
            <a:ext cx="1007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Соня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95" y="507352"/>
            <a:ext cx="2031831" cy="15377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49080"/>
            <a:ext cx="2206350" cy="273446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660830f3bd5ad78e74c628202a5cf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1349" y="0"/>
            <a:ext cx="919534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87" y="3434359"/>
            <a:ext cx="4800925" cy="3600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314" y="3301440"/>
            <a:ext cx="4788024" cy="3591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-208058"/>
            <a:ext cx="4896543" cy="3672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0" y="-144425"/>
            <a:ext cx="4590570" cy="35451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46325" y="-14610"/>
            <a:ext cx="3555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FFFF00"/>
                  </a:solidFill>
                </a:ln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Чаепитие</a:t>
            </a:r>
            <a:endParaRPr lang="ru-RU" sz="5400" b="1" cap="none" spc="50" dirty="0">
              <a:ln w="11430">
                <a:solidFill>
                  <a:srgbClr val="FFFF00"/>
                </a:solidFill>
              </a:ln>
              <a:solidFill>
                <a:srgbClr val="00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96" y="2060848"/>
            <a:ext cx="1946168" cy="20442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1742">
            <a:off x="4745568" y="3270377"/>
            <a:ext cx="4312708" cy="3609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620">
            <a:off x="-203237" y="3442599"/>
            <a:ext cx="4711367" cy="3533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817">
            <a:off x="4391948" y="-111153"/>
            <a:ext cx="4752528" cy="3564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637">
            <a:off x="-189521" y="-325101"/>
            <a:ext cx="5052053" cy="3789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11" y="1671029"/>
            <a:ext cx="3168233" cy="28133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556408100302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3" y="0"/>
            <a:ext cx="914440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59711"/>
            <a:ext cx="8316416" cy="4633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7271">
            <a:off x="4312780" y="2998288"/>
            <a:ext cx="4868657" cy="36514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7292" y="2798057"/>
            <a:ext cx="7629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Веселые переменки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1066">
            <a:off x="-165577" y="3830977"/>
            <a:ext cx="4722013" cy="35415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632">
            <a:off x="6897502" y="4845103"/>
            <a:ext cx="2074068" cy="20291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43" y="692696"/>
            <a:ext cx="1487378" cy="22682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lorful-butterfly-pattern-03-vector-material_15-14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71400"/>
            <a:ext cx="9372533" cy="7029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5841">
            <a:off x="-205507" y="-161907"/>
            <a:ext cx="4499992" cy="33749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2244">
            <a:off x="4586896" y="3903880"/>
            <a:ext cx="4788024" cy="359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7461">
            <a:off x="1901048" y="1112596"/>
            <a:ext cx="5040560" cy="3780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438">
            <a:off x="5550342" y="-55174"/>
            <a:ext cx="3864428" cy="2874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53" y="3365682"/>
            <a:ext cx="3620449" cy="38076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70" y="-67477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952">
            <a:off x="4311592" y="2324264"/>
            <a:ext cx="5337065" cy="4002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4112">
            <a:off x="262147" y="1900860"/>
            <a:ext cx="4824536" cy="3618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0" y="40680"/>
            <a:ext cx="9357755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Одаренный ребенок – это необычный, </a:t>
            </a:r>
          </a:p>
          <a:p>
            <a:r>
              <a:rPr lang="ru-RU" sz="36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особый ребенок. </a:t>
            </a:r>
            <a:endParaRPr lang="ru-RU" sz="36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357812">
            <a:off x="4540307" y="1360948"/>
            <a:ext cx="459984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000" b="1" dirty="0" smtClean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</a:rPr>
              <a:t>Раскрытие потенциала</a:t>
            </a:r>
          </a:p>
          <a:p>
            <a:r>
              <a:rPr lang="ru-RU" sz="3000" b="1" dirty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ru-RU" sz="3000" b="1" dirty="0" smtClean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</a:rPr>
              <a:t>       возможностей</a:t>
            </a:r>
            <a:endParaRPr lang="ru-RU" sz="3000" b="1" dirty="0">
              <a:ln>
                <a:solidFill>
                  <a:srgbClr val="00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0551908">
            <a:off x="1046649" y="4301739"/>
            <a:ext cx="375699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Первые шаги</a:t>
            </a:r>
          </a:p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к одаренности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18942" y="6205748"/>
            <a:ext cx="44935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Корчагин Александр 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95736" y="5698122"/>
            <a:ext cx="3375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Карпова Анна</a:t>
            </a:r>
            <a:endParaRPr lang="ru-RU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491320">
            <a:off x="1294118" y="2089734"/>
            <a:ext cx="1156150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FF00"/>
                </a:solidFill>
              </a:rPr>
              <a:t>2012 год.</a:t>
            </a:r>
            <a:endParaRPr lang="ru-RU" sz="2000" dirty="0">
              <a:solidFill>
                <a:srgbClr val="00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995105">
            <a:off x="8054532" y="5398700"/>
            <a:ext cx="114916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66"/>
                </a:solidFill>
              </a:rPr>
              <a:t>2015 год.</a:t>
            </a:r>
            <a:endParaRPr lang="ru-RU" sz="2000" dirty="0">
              <a:solidFill>
                <a:srgbClr val="FF006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016" y="388372"/>
            <a:ext cx="2562752" cy="25365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lorful-butterfly-backgrounds-wallpap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44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817">
            <a:off x="5016029" y="194716"/>
            <a:ext cx="4608512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834">
            <a:off x="-562153" y="2518704"/>
            <a:ext cx="5292080" cy="39690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223">
            <a:off x="3789673" y="2738845"/>
            <a:ext cx="5276317" cy="39572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858022">
            <a:off x="2148348" y="325190"/>
            <a:ext cx="2750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Швецова</a:t>
            </a:r>
            <a:endParaRPr lang="ru-RU" sz="3600" b="1" spc="50" dirty="0">
              <a:ln w="11430"/>
              <a:solidFill>
                <a:srgbClr val="00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cap="none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Екатерина </a:t>
            </a:r>
          </a:p>
        </p:txBody>
      </p:sp>
      <p:sp>
        <p:nvSpPr>
          <p:cNvPr id="10" name="Прямоугольник 9"/>
          <p:cNvSpPr/>
          <p:nvPr/>
        </p:nvSpPr>
        <p:spPr>
          <a:xfrm rot="862289">
            <a:off x="4227229" y="2511604"/>
            <a:ext cx="321838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Первые шаги</a:t>
            </a:r>
          </a:p>
          <a:p>
            <a:pPr algn="ctr"/>
            <a:r>
              <a:rPr lang="ru-RU" sz="3200" b="1" cap="none" spc="0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 одаренности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 rot="20705916">
            <a:off x="-55274" y="5371493"/>
            <a:ext cx="45998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Раскрытие потенциала</a:t>
            </a:r>
          </a:p>
          <a:p>
            <a:pPr algn="ctr"/>
            <a:r>
              <a:rPr lang="ru-RU" sz="3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возможностей</a:t>
            </a:r>
          </a:p>
        </p:txBody>
      </p:sp>
      <p:sp>
        <p:nvSpPr>
          <p:cNvPr id="8" name="TextBox 7"/>
          <p:cNvSpPr txBox="1"/>
          <p:nvPr/>
        </p:nvSpPr>
        <p:spPr>
          <a:xfrm rot="881232">
            <a:off x="5436096" y="6176601"/>
            <a:ext cx="128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2011 год.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732021">
            <a:off x="2371511" y="2315632"/>
            <a:ext cx="1149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2015 год.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372">
            <a:off x="184120" y="-248288"/>
            <a:ext cx="1777106" cy="271816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4572000" cy="3429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028">
            <a:off x="4753022" y="1741479"/>
            <a:ext cx="3867894" cy="51571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75227" y="44624"/>
            <a:ext cx="3780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A50392"/>
                  </a:solidFill>
                  <a:prstDash val="solid"/>
                </a:ln>
                <a:solidFill>
                  <a:srgbClr val="FF0066"/>
                </a:solidFill>
              </a:rPr>
              <a:t>Романова Елизавета</a:t>
            </a:r>
            <a:endParaRPr lang="ru-RU" sz="2800" b="1" dirty="0">
              <a:ln w="10541" cmpd="sng">
                <a:solidFill>
                  <a:srgbClr val="A50392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52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 rot="1224759">
            <a:off x="4112070" y="5455306"/>
            <a:ext cx="394582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Раскрытие потенциала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возможностей</a:t>
            </a:r>
          </a:p>
        </p:txBody>
      </p:sp>
      <p:sp>
        <p:nvSpPr>
          <p:cNvPr id="12" name="Прямоугольник 11"/>
          <p:cNvSpPr/>
          <p:nvPr/>
        </p:nvSpPr>
        <p:spPr>
          <a:xfrm rot="1238377">
            <a:off x="5524506" y="1995985"/>
            <a:ext cx="17588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2015 год.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2388"/>
          <a:stretch/>
        </p:blipFill>
        <p:spPr>
          <a:xfrm rot="20681850">
            <a:off x="-233014" y="3147218"/>
            <a:ext cx="4379977" cy="3587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04530">
            <a:off x="1399383" y="5490469"/>
            <a:ext cx="283994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Первые шаги</a:t>
            </a:r>
          </a:p>
          <a:p>
            <a:pPr algn="ctr"/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 одаренности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 rot="20754169">
            <a:off x="1080302" y="3219957"/>
            <a:ext cx="1296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66"/>
                </a:solidFill>
              </a:rPr>
              <a:t>2011 год.</a:t>
            </a:r>
            <a:endParaRPr lang="ru-RU" sz="2400" dirty="0">
              <a:solidFill>
                <a:srgbClr val="FF006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60" y="2545732"/>
            <a:ext cx="2564904" cy="2564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69" y="0"/>
            <a:ext cx="2304384" cy="230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5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_albm_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815" y="7996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6991">
            <a:off x="3896098" y="1615029"/>
            <a:ext cx="4837255" cy="36279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19721"/>
            <a:ext cx="2866039" cy="25384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1332" y="147002"/>
            <a:ext cx="7681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Какие мы были крохи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331">
            <a:off x="-633611" y="1388546"/>
            <a:ext cx="4823013" cy="36172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09852"/>
            <a:ext cx="4752528" cy="35643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2455">
            <a:off x="-988717" y="148837"/>
            <a:ext cx="4847864" cy="3635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3472358" cy="4629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"/>
          <a:stretch/>
        </p:blipFill>
        <p:spPr>
          <a:xfrm>
            <a:off x="899592" y="3420190"/>
            <a:ext cx="4860032" cy="35372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0851881">
            <a:off x="2921687" y="55333"/>
            <a:ext cx="29253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>
                  <a:solidFill>
                    <a:srgbClr val="FC68EA"/>
                  </a:solidFill>
                </a:ln>
                <a:solidFill>
                  <a:srgbClr val="FF0000"/>
                </a:solidFill>
                <a:effectLst/>
              </a:rPr>
              <a:t>Олейник </a:t>
            </a:r>
          </a:p>
          <a:p>
            <a:pPr algn="ctr"/>
            <a:r>
              <a:rPr lang="ru-RU" sz="4400" b="1" cap="none" spc="0" dirty="0" smtClean="0">
                <a:ln>
                  <a:solidFill>
                    <a:srgbClr val="FC68EA"/>
                  </a:solidFill>
                </a:ln>
                <a:solidFill>
                  <a:srgbClr val="FF0000"/>
                </a:solidFill>
                <a:effectLst/>
              </a:rPr>
              <a:t>Виктория</a:t>
            </a:r>
            <a:endParaRPr lang="ru-RU" sz="4400" b="1" cap="none" spc="0" dirty="0">
              <a:ln>
                <a:solidFill>
                  <a:srgbClr val="FC68EA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3761164"/>
            <a:ext cx="24583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Первые шаги</a:t>
            </a:r>
          </a:p>
          <a:p>
            <a:pPr algn="ctr"/>
            <a:r>
              <a:rPr lang="ru-RU" sz="24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 одаренности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884368" y="44624"/>
            <a:ext cx="1349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2012 год.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5859269"/>
            <a:ext cx="430810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FFFF00"/>
                </a:solidFill>
              </a:rPr>
              <a:t>Раскрытие потенциала</a:t>
            </a:r>
          </a:p>
          <a:p>
            <a:pPr algn="ctr"/>
            <a:r>
              <a:rPr lang="ru-RU" sz="2800" b="1" dirty="0">
                <a:ln/>
                <a:solidFill>
                  <a:srgbClr val="FFFF00"/>
                </a:solidFill>
              </a:rPr>
              <a:t>        возможностей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8527" y="4059503"/>
            <a:ext cx="134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2015 год.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43" y="4386636"/>
            <a:ext cx="2785436" cy="27854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39" y="1124744"/>
            <a:ext cx="2075692" cy="21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1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768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9553" r="15970"/>
          <a:stretch/>
        </p:blipFill>
        <p:spPr>
          <a:xfrm>
            <a:off x="3591019" y="-16471"/>
            <a:ext cx="6005016" cy="62029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8503" y="598503"/>
            <a:ext cx="4788024" cy="359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508">
            <a:off x="1111554" y="3108823"/>
            <a:ext cx="5016903" cy="37626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1132486">
            <a:off x="6171157" y="4711496"/>
            <a:ext cx="30868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Бельдиман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Виктория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820349">
            <a:off x="1532348" y="180479"/>
            <a:ext cx="208467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Первые шаги</a:t>
            </a:r>
          </a:p>
          <a:p>
            <a:pPr algn="ctr"/>
            <a:r>
              <a:rPr lang="ru-RU" sz="2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 одаренности</a:t>
            </a:r>
          </a:p>
          <a:p>
            <a:endParaRPr lang="ru-RU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0494559">
            <a:off x="323528" y="307770"/>
            <a:ext cx="110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2700">
                  <a:noFill/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2012 год</a:t>
            </a:r>
            <a:r>
              <a:rPr lang="ru-RU" dirty="0" smtClean="0">
                <a:solidFill>
                  <a:srgbClr val="00FF00"/>
                </a:solidFill>
              </a:rPr>
              <a:t>.</a:t>
            </a:r>
            <a:endParaRPr lang="ru-RU" dirty="0">
              <a:solidFill>
                <a:srgbClr val="00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455819">
            <a:off x="1629061" y="5956595"/>
            <a:ext cx="3713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>
                <a:ln/>
                <a:solidFill>
                  <a:schemeClr val="accent3"/>
                </a:solidFill>
                <a:effectLst/>
              </a:rPr>
              <a:t>Раскрытие потенциала</a:t>
            </a:r>
          </a:p>
          <a:p>
            <a:pPr algn="ctr"/>
            <a:r>
              <a:rPr lang="ru-RU" sz="2400" b="1" cap="none" spc="0" dirty="0">
                <a:ln/>
                <a:solidFill>
                  <a:schemeClr val="accent3"/>
                </a:solidFill>
                <a:effectLst/>
              </a:rPr>
              <a:t>        возможностей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3375" y="5530121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2015 год.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3396" y="-243408"/>
            <a:ext cx="2808312" cy="24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454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9" y="-54362"/>
            <a:ext cx="9422719" cy="7059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99392"/>
            <a:ext cx="2859782" cy="3813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5188">
            <a:off x="284685" y="2090595"/>
            <a:ext cx="3710691" cy="4884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312">
            <a:off x="4297482" y="2298839"/>
            <a:ext cx="5094216" cy="38206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0691821">
            <a:off x="169059" y="316885"/>
            <a:ext cx="22611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Авдеюк</a:t>
            </a:r>
            <a:r>
              <a:rPr lang="ru-RU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Арина</a:t>
            </a:r>
            <a:endParaRPr lang="ru-RU" sz="4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534014">
            <a:off x="2085681" y="5524759"/>
            <a:ext cx="26256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Первые шаги</a:t>
            </a:r>
          </a:p>
          <a:p>
            <a:pPr algn="ctr"/>
            <a:r>
              <a:rPr lang="ru-RU" sz="2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 одаренности</a:t>
            </a:r>
          </a:p>
          <a:p>
            <a:endParaRPr lang="ru-RU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 rot="20673547">
            <a:off x="71083" y="2495569"/>
            <a:ext cx="1156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2012 год.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764599">
            <a:off x="4391911" y="5794538"/>
            <a:ext cx="3713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n/>
                <a:solidFill>
                  <a:srgbClr val="00FF00"/>
                </a:solidFill>
              </a:rPr>
              <a:t>Раскрытие потенциала</a:t>
            </a:r>
          </a:p>
          <a:p>
            <a:pPr algn="ctr"/>
            <a:r>
              <a:rPr lang="ru-RU" sz="2400" b="1" dirty="0">
                <a:ln/>
                <a:solidFill>
                  <a:srgbClr val="00FF00"/>
                </a:solidFill>
              </a:rPr>
              <a:t>        </a:t>
            </a:r>
            <a:r>
              <a:rPr lang="ru-RU" sz="2400" b="1" dirty="0" err="1">
                <a:ln/>
                <a:solidFill>
                  <a:srgbClr val="00FF00"/>
                </a:solidFill>
              </a:rPr>
              <a:t>возможносте</a:t>
            </a:r>
            <a:endParaRPr lang="ru-RU" sz="24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90539">
            <a:off x="8082151" y="2019452"/>
            <a:ext cx="1149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2015 год.</a:t>
            </a:r>
            <a:endParaRPr lang="ru-RU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13" y="2909238"/>
            <a:ext cx="2128393" cy="26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03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64" y="0"/>
            <a:ext cx="9344976" cy="6868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70" y="-99392"/>
            <a:ext cx="3357154" cy="57189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8034">
            <a:off x="-17280" y="2225879"/>
            <a:ext cx="3323158" cy="4614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/>
          <a:stretch/>
        </p:blipFill>
        <p:spPr>
          <a:xfrm rot="16768949">
            <a:off x="4731439" y="2904096"/>
            <a:ext cx="4434382" cy="33864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108343">
            <a:off x="6273097" y="435679"/>
            <a:ext cx="22793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Тюрина </a:t>
            </a:r>
          </a:p>
          <a:p>
            <a:pPr algn="ctr"/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Дарья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0877482">
            <a:off x="472495" y="5481063"/>
            <a:ext cx="321838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66"/>
                </a:solidFill>
              </a:rPr>
              <a:t>Первые шаги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66"/>
                </a:solidFill>
              </a:rPr>
              <a:t> к одаренности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869356">
            <a:off x="56614" y="2401304"/>
            <a:ext cx="1345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2014 год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669379">
            <a:off x="4773871" y="5724597"/>
            <a:ext cx="3713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Раскрытие потенциала</a:t>
            </a:r>
          </a:p>
          <a:p>
            <a:pPr algn="ctr"/>
            <a:r>
              <a:rPr lang="ru-RU" sz="2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    </a:t>
            </a:r>
            <a:r>
              <a:rPr lang="ru-RU" sz="24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возможносте</a:t>
            </a:r>
            <a:endParaRPr lang="ru-RU" sz="2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720238">
            <a:off x="7759987" y="2577246"/>
            <a:ext cx="134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C68EA"/>
                </a:solidFill>
              </a:rPr>
              <a:t>2015 год.</a:t>
            </a:r>
            <a:endParaRPr lang="ru-RU" sz="2400" dirty="0">
              <a:solidFill>
                <a:srgbClr val="FC68EA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64" y="5574386"/>
            <a:ext cx="1849697" cy="12941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8163" y="-11272"/>
            <a:ext cx="2097875" cy="26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6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2"/>
          <a:stretch/>
        </p:blipFill>
        <p:spPr>
          <a:xfrm rot="5400000">
            <a:off x="3197376" y="934742"/>
            <a:ext cx="6882204" cy="5019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5" y="3573016"/>
            <a:ext cx="4187957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37" y="0"/>
            <a:ext cx="4276990" cy="3573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458669"/>
            <a:ext cx="43619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Творческое объединение 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         «КАПЕЛЬКА»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9932" y="4581128"/>
            <a:ext cx="3546484" cy="1569660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Спасибо за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 внимание.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7384"/>
            <a:ext cx="4298176" cy="3600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3395791"/>
            <a:ext cx="4298175" cy="34622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7384"/>
            <a:ext cx="4320481" cy="35352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390630"/>
            <a:ext cx="4391952" cy="34673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46" y="-99392"/>
            <a:ext cx="4386799" cy="34964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45" y="3390630"/>
            <a:ext cx="4364494" cy="34947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22" y="-105693"/>
            <a:ext cx="4372360" cy="36655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206730"/>
            <a:ext cx="4392489" cy="37644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12" y="-111994"/>
            <a:ext cx="4405065" cy="35026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22" y="3159626"/>
            <a:ext cx="4438775" cy="39567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"/>
          <a:stretch/>
        </p:blipFill>
        <p:spPr>
          <a:xfrm>
            <a:off x="-265112" y="-112728"/>
            <a:ext cx="4405065" cy="35033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>
          <a:xfrm>
            <a:off x="-137037" y="3301260"/>
            <a:ext cx="4276990" cy="36760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r="291" b="5276"/>
          <a:stretch/>
        </p:blipFill>
        <p:spPr>
          <a:xfrm>
            <a:off x="-352747" y="-99391"/>
            <a:ext cx="4546624" cy="36724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>
          <a:xfrm>
            <a:off x="-304538" y="3471114"/>
            <a:ext cx="4498415" cy="33868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7" y="-112728"/>
            <a:ext cx="4546623" cy="38062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537" y="3693538"/>
            <a:ext cx="4498414" cy="31918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6" y="-99391"/>
            <a:ext cx="4546624" cy="38015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1114"/>
            <a:ext cx="4193878" cy="35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26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2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75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25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75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9000"/>
                            </p:stCondLst>
                            <p:childTnLst>
                              <p:par>
                                <p:cTn id="9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25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75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25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3495">
            <a:off x="204280" y="253318"/>
            <a:ext cx="4205487" cy="3154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583">
            <a:off x="478671" y="3097776"/>
            <a:ext cx="3003798" cy="4005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690">
            <a:off x="4424398" y="3313799"/>
            <a:ext cx="4764022" cy="357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940">
            <a:off x="4873956" y="-354838"/>
            <a:ext cx="3314698" cy="4419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90" y="2488494"/>
            <a:ext cx="1982619" cy="1881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346780_4057d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51568"/>
            <a:ext cx="5616624" cy="42124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2158">
            <a:off x="-778546" y="134152"/>
            <a:ext cx="4435646" cy="3326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0048">
            <a:off x="5745457" y="305504"/>
            <a:ext cx="4824205" cy="3618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7" y="-205013"/>
            <a:ext cx="5340085" cy="4005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54414"/>
            <a:ext cx="2840901" cy="1892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552" y="4603946"/>
            <a:ext cx="2664296" cy="21432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486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4524" y="-223390"/>
            <a:ext cx="9433048" cy="70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795" y="0"/>
            <a:ext cx="5249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Наши занятия </a:t>
            </a:r>
            <a:endParaRPr lang="ru-RU" sz="5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91" y="923330"/>
            <a:ext cx="4826889" cy="3620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74914">
            <a:off x="-488041" y="1705969"/>
            <a:ext cx="3786287" cy="2839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4496">
            <a:off x="5937240" y="1757363"/>
            <a:ext cx="3772373" cy="2829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29" y="4149080"/>
            <a:ext cx="4569612" cy="2708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5728" y="4784382"/>
            <a:ext cx="2448272" cy="19569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52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6343"/>
            <a:ext cx="9144000" cy="70843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05" y="2787534"/>
            <a:ext cx="5101989" cy="4070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5614">
            <a:off x="179511" y="-44738"/>
            <a:ext cx="3218052" cy="3542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44">
            <a:off x="6466504" y="-237124"/>
            <a:ext cx="3292971" cy="4648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234936"/>
            <a:ext cx="3960441" cy="3022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3642"/>
            <a:ext cx="2686513" cy="3816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19" y="4179613"/>
            <a:ext cx="2543539" cy="26720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00705_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-99392"/>
            <a:ext cx="3895105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Экскурсии</a:t>
            </a:r>
            <a:endParaRPr lang="ru-RU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0660">
            <a:off x="-50973" y="1263527"/>
            <a:ext cx="3995936" cy="29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507">
            <a:off x="5054622" y="1527798"/>
            <a:ext cx="3898225" cy="2923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561">
            <a:off x="-144392" y="3891358"/>
            <a:ext cx="3779912" cy="2834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648">
            <a:off x="5494191" y="4021849"/>
            <a:ext cx="3540786" cy="32374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63" y="834313"/>
            <a:ext cx="2611448" cy="34819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314325">
            <a:off x="5900438" y="409437"/>
            <a:ext cx="32599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A50392"/>
                </a:solidFill>
                <a:effectLst/>
              </a:rPr>
              <a:t>Районный  конкурс</a:t>
            </a:r>
          </a:p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A50392"/>
                </a:solidFill>
                <a:effectLst/>
              </a:rPr>
              <a:t>д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A50392"/>
                </a:solidFill>
                <a:effectLst/>
              </a:rPr>
              <a:t>етского творчества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A50392"/>
                </a:solidFill>
                <a:effectLst/>
              </a:rPr>
              <a:t>«Земля талантов»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A50392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93" y="4165778"/>
            <a:ext cx="2709030" cy="31984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7863__natural-heart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8947">
            <a:off x="-252631" y="136058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098">
            <a:off x="4100950" y="309676"/>
            <a:ext cx="4932040" cy="3699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926">
            <a:off x="-10653" y="3009402"/>
            <a:ext cx="4420931" cy="3315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926">
            <a:off x="3764313" y="3429001"/>
            <a:ext cx="4860032" cy="36450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019" y="44624"/>
            <a:ext cx="90419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Районная выставка декоративно прикладного творчества </a:t>
            </a:r>
          </a:p>
          <a:p>
            <a:pPr algn="ctr"/>
            <a:r>
              <a:rPr lang="ru-RU" sz="2400" b="1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 «Красное  пасхальное яйцо»</a:t>
            </a:r>
            <a:endParaRPr lang="ru-RU" sz="2400" b="1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652423"/>
            <a:ext cx="1616968" cy="2425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94" y="4865149"/>
            <a:ext cx="1456556" cy="21848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599590_large_abstrakcija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49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172">
            <a:off x="4278819" y="1016062"/>
            <a:ext cx="4968552" cy="3726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26" y="102321"/>
            <a:ext cx="3491434" cy="2793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049">
            <a:off x="127145" y="1047181"/>
            <a:ext cx="4578649" cy="34339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2465">
            <a:off x="-265400" y="104592"/>
            <a:ext cx="3361556" cy="26892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1718" y="-103432"/>
            <a:ext cx="84596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Соревнования, игровые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праздники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515">
            <a:off x="256938" y="4149080"/>
            <a:ext cx="4045487" cy="30341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666">
            <a:off x="4633446" y="4057568"/>
            <a:ext cx="4093026" cy="28754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.7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1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229</Words>
  <Application>Microsoft Office PowerPoint</Application>
  <PresentationFormat>Экран (4:3)</PresentationFormat>
  <Paragraphs>85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Творческая образовательная среда обучающихся в объединении художественно эстетической направленности «Капелька» как средство  развития одаренности.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образовательная среда учащихся в объединении художественно эстетической направленности «Капелька» как средство  развития одаренности.</dc:title>
  <dc:creator>User</dc:creator>
  <cp:lastModifiedBy>Admin</cp:lastModifiedBy>
  <cp:revision>101</cp:revision>
  <dcterms:created xsi:type="dcterms:W3CDTF">2015-05-13T09:49:09Z</dcterms:created>
  <dcterms:modified xsi:type="dcterms:W3CDTF">2015-05-20T08:29:32Z</dcterms:modified>
</cp:coreProperties>
</file>