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9" r:id="rId6"/>
    <p:sldId id="270" r:id="rId7"/>
    <p:sldId id="261" r:id="rId8"/>
    <p:sldId id="271" r:id="rId9"/>
    <p:sldId id="263" r:id="rId10"/>
    <p:sldId id="265" r:id="rId11"/>
    <p:sldId id="262" r:id="rId12"/>
    <p:sldId id="266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C9F3-F912-49AF-9FB2-1329B02688D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B91D-DED5-4716-AE4A-DCC9AC3C3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0EE4-5980-4287-9B3E-9491CEC3A07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52EE-66C0-4379-8887-C262598D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0E96-B90B-4A72-8BC4-A2C14FA9805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AAFE-3947-4320-8E42-A67D8F4FC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9B6F-E869-497C-BA7A-3D5F970BF2B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36EC-BD91-484A-A121-47AD8301F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B720-2264-4E86-B1BA-C41E760EFEA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82F5-420C-4AC4-97EF-5769D14FE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F089-ACD9-4A79-9BAF-C78C8D16D72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E60C-E274-4B73-8D6D-B79074D3D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12E9-0D4B-4BE0-9B38-93C096E7FD6E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888D-E5BC-445F-A483-E6051059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900E-F138-4DA0-927D-73D15FF0FD8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5BA5-4BC0-4F8C-B0FB-320CCE11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9EFD-096F-4EEF-8B22-A0B9172CD3B3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47A8-F232-4BF9-81BB-564D716F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A61B-0E17-407E-A8A9-E721A497275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8C8A-BF35-446E-9D3F-4DFD835E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3A08-66AD-4AD3-A9CB-A4319C3F211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6D8F-DF90-4E1A-AAAD-C4CBDDDF6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20CA3-7AD7-42C2-8234-0E60A4C14966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6978A-FC73-49C8-9FD0-62F19753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гражданственности и патриотизма у учащихся в творческих объединениях «Колосок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и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«Плетение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https://i.mycdn.me/image?id=834330083839&amp;t=52&amp;plc=WEB&amp;tkn=*-I_kEMjj7QMn_tbUG_LLVfp0h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889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F:\MyFavorite\IMG_20170423_203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24175"/>
            <a:ext cx="2933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4" descr="VECHER.jpg, 105364 bytes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2330" b="22330"/>
          <a:stretch>
            <a:fillRect/>
          </a:stretch>
        </p:blipFill>
        <p:spPr>
          <a:xfrm>
            <a:off x="571500" y="612775"/>
            <a:ext cx="3357563" cy="4114800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             Аппликация  из талаша</a:t>
            </a:r>
          </a:p>
        </p:txBody>
      </p:sp>
      <p:pic>
        <p:nvPicPr>
          <p:cNvPr id="19460" name="Рисунок 5" descr="f004.jpg, 142335 b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642938"/>
            <a:ext cx="3429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9" descr="http://i042.radikal.ru/0908/42/35739d7967e3.jpg"/>
          <p:cNvPicPr>
            <a:picLocks noChangeAspect="1" noChangeArrowheads="1"/>
          </p:cNvPicPr>
          <p:nvPr/>
        </p:nvPicPr>
        <p:blipFill>
          <a:blip r:embed="rId2" cstate="print"/>
          <a:srcRect t="21892" b="21892"/>
          <a:stretch>
            <a:fillRect/>
          </a:stretch>
        </p:blipFill>
        <p:spPr bwMode="auto">
          <a:xfrm>
            <a:off x="4356100" y="404813"/>
            <a:ext cx="3643313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D:\дюц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33115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am.ru/upload/blogs/detsad-111914-1410429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chemeClr val="bg1"/>
                </a:solidFill>
              </a:rPr>
              <a:t/>
            </a:r>
            <a:br>
              <a:rPr lang="ru-RU" sz="6700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MyFavorite\IMG_20170406_04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488" y="2060575"/>
            <a:ext cx="3722687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F:\MyFavorite\IMG_20170331_10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8677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Победители конкурсов «Радуга талантов» г.Фокино </a:t>
            </a:r>
          </a:p>
          <a:p>
            <a:r>
              <a:rPr lang="ru-RU">
                <a:latin typeface="Franklin Gothic Book" pitchFamily="34" charset="0"/>
              </a:rPr>
              <a:t>                                                                                        </a:t>
            </a:r>
          </a:p>
          <a:p>
            <a:r>
              <a:rPr lang="ru-RU">
                <a:latin typeface="Franklin Gothic Book" pitchFamily="34" charset="0"/>
              </a:rPr>
              <a:t>                                                                  </a:t>
            </a: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                                                                                           «Пасхальная палитра» с.Чугуевка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mycdn.me/image?id=816457075967&amp;t=52&amp;plc=WEB&amp;tkn=*jX1PL00xSIJu0FP_m8Iit4CXG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s://i.mycdn.me/image?id=814282542335&amp;t=52&amp;plc=WEB&amp;tkn=*_mLR-FpV4zuY_gKTGx413nsy0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572000" y="2133600"/>
            <a:ext cx="388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«Мама милая моя»,  Крень Милана, 2016г. 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0" y="188913"/>
            <a:ext cx="478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«Радуга талантов», Плотникова Я., 2016г.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s://fs00.infourok.ru/images/doc/253/258200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s://www.metod-kopilka.ru/images/doc/35/3009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56165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F:\MyFavorite\IMG_20170424_145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54313"/>
            <a:ext cx="56165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:\дюц\IMG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ля выставки русь православная\бабо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290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для выставки русь православная\IMG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346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:\декор.-прикладное исскуство\Анг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mycdn.me/image?id=834790028287&amp;t=52&amp;plc=WEB&amp;tkn=*Rsz5uyPTbT7Fb47WogyfFSegH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s://i.mycdn.me/image?id=834789994751&amp;t=52&amp;plc=WEB&amp;tkn=*MNFtcZkr6CPuSToCGGYD8r4OW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00213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50825" y="0"/>
            <a:ext cx="88931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«Спасибо деду за победу!»   Крячко Ярослав, 2 место</a:t>
            </a:r>
          </a:p>
          <a:p>
            <a:r>
              <a:rPr lang="ru-RU">
                <a:latin typeface="Franklin Gothic Book" pitchFamily="34" charset="0"/>
              </a:rPr>
              <a:t>                                                                                              Ефименко Анна, 1 место. 2016г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s://i.mycdn.me/image?id=834870210815&amp;t=52&amp;plc=WEB&amp;tkn=*9wxvSzHQvqJ7WJ6fOBcHlnA80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29000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s://i.mycdn.me/image?id=815760069375&amp;t=52&amp;plc=WEB&amp;tkn=*pFV_WYQyRJEoZJKFlm7I-AmRX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836613"/>
            <a:ext cx="4321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Franklin Gothic Book" pitchFamily="34" charset="0"/>
              </a:rPr>
              <a:t>   «мы желаем жить в мире без пожара», Ефименко А., Крячко я., Крень М. ,                       1 место, 2016г.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0" y="2781300"/>
            <a:ext cx="3851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«Дядя Стёпа - полицейский», Маслова С.,Крячко Я., 2016г.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:\дюц\IMG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6985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aam.ru/upload/blogs/detsad-122-1486578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0350"/>
            <a:ext cx="42672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333375"/>
            <a:ext cx="122396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950" y="188913"/>
            <a:ext cx="1008063" cy="6370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mycdn.me/image?t=52&amp;bid=804900916991&amp;id=804900916991&amp;plc=WEB&amp;tkn=*xt-aBQ0l3VXqz-x53uYDeHrK3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484313"/>
            <a:ext cx="42481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81359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Талаш – листья кукурузных початков</a:t>
            </a:r>
            <a:r>
              <a:rPr lang="ru-RU">
                <a:latin typeface="Franklin Gothic Book" pitchFamily="34" charset="0"/>
              </a:rPr>
              <a:t>.</a:t>
            </a:r>
          </a:p>
          <a:p>
            <a:endParaRPr lang="ru-RU" b="1">
              <a:latin typeface="Franklin Gothic Book" pitchFamily="34" charset="0"/>
            </a:endParaRPr>
          </a:p>
        </p:txBody>
      </p:sp>
      <p:pic>
        <p:nvPicPr>
          <p:cNvPr id="18436" name="Picture 4" descr="https://cs3.livemaster.ru/zhurnalfoto/2/a/2/12100711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3744912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139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Формирование гражданственности и патриотизма у учащихся в творческих объединениях «Колосок» и  «Плетение»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Аппликация  из талаша</vt:lpstr>
      <vt:lpstr>Слайд 11</vt:lpstr>
      <vt:lpstr>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гражданственности и патриотизма у учащихся в творческих объединениях «Колосок» и  «Плетение».</dc:title>
  <dc:creator>олеся</dc:creator>
  <cp:lastModifiedBy>олеся</cp:lastModifiedBy>
  <cp:revision>17</cp:revision>
  <dcterms:created xsi:type="dcterms:W3CDTF">2017-04-25T03:39:52Z</dcterms:created>
  <dcterms:modified xsi:type="dcterms:W3CDTF">2017-04-25T06:26:01Z</dcterms:modified>
</cp:coreProperties>
</file>